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935A3-94CE-4FBE-819F-3421470577C9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518950-DC10-4410-8E49-20ABC9743EA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5A664-CCFB-4121-9E35-8C4F394B7847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0130-0170-488A-B94E-536FFB349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5A664-CCFB-4121-9E35-8C4F394B7847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0130-0170-488A-B94E-536FFB349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5A664-CCFB-4121-9E35-8C4F394B7847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0130-0170-488A-B94E-536FFB349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5A664-CCFB-4121-9E35-8C4F394B7847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0130-0170-488A-B94E-536FFB349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5A664-CCFB-4121-9E35-8C4F394B7847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0130-0170-488A-B94E-536FFB349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5A664-CCFB-4121-9E35-8C4F394B7847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0130-0170-488A-B94E-536FFB349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5A664-CCFB-4121-9E35-8C4F394B7847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0130-0170-488A-B94E-536FFB349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5A664-CCFB-4121-9E35-8C4F394B7847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0130-0170-488A-B94E-536FFB349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5A664-CCFB-4121-9E35-8C4F394B7847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0130-0170-488A-B94E-536FFB349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5A664-CCFB-4121-9E35-8C4F394B7847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0130-0170-488A-B94E-536FFB349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5A664-CCFB-4121-9E35-8C4F394B7847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0130-0170-488A-B94E-536FFB349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9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5A664-CCFB-4121-9E35-8C4F394B7847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10130-0170-488A-B94E-536FFB34968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2232" y="214290"/>
            <a:ext cx="76244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ГБОУ СПО ГОРОДА МОСКВЫ 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ЖЕЛЕЗНОДОРОЖНЫЙ КОЛЛЕДЖ № 52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14282" y="2294124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Реферат (Сообщение)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ПРИМЕНЕНИЕ ИНФОРМАЦИОННЫХ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ТЕХНОЛОГИЙ В РАБОТЕ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857356" y="4500570"/>
            <a:ext cx="68580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Выполнил студент </a:t>
            </a: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группы 1Т547</a:t>
            </a:r>
            <a:r>
              <a:rPr lang="ru-RU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Иванов А.Н.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Принял преподаватель: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Сидоров К.И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286248" y="6143644"/>
            <a:ext cx="8579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2012 г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28992" y="357166"/>
            <a:ext cx="24347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СОДЕРЖАНИЕ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38</Words>
  <Application>Microsoft Office PowerPoint</Application>
  <PresentationFormat>Экран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</cp:revision>
  <dcterms:created xsi:type="dcterms:W3CDTF">2012-09-14T11:46:34Z</dcterms:created>
  <dcterms:modified xsi:type="dcterms:W3CDTF">2012-09-14T12:14:22Z</dcterms:modified>
</cp:coreProperties>
</file>